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27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805" autoAdjust="0"/>
    <p:restoredTop sz="95347" autoAdjust="0"/>
  </p:normalViewPr>
  <p:slideViewPr>
    <p:cSldViewPr snapToGrid="0">
      <p:cViewPr varScale="1">
        <p:scale>
          <a:sx n="118" d="100"/>
          <a:sy n="118" d="100"/>
        </p:scale>
        <p:origin x="864" y="2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7193279" y="-231907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207163"/>
            <a:ext cx="519684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17FFDC2-257D-D734-E4CA-34A93B2D3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0617"/>
          <a:stretch/>
        </p:blipFill>
        <p:spPr>
          <a:xfrm>
            <a:off x="-306951" y="4611688"/>
            <a:ext cx="229030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theme/theme1.xml><?xml version="1.0" encoding="utf-8"?>
<a:theme xmlns:a="http://schemas.openxmlformats.org/drawingml/2006/main" name="Custom">
  <a:themeElements>
    <a:clrScheme name="Custom 1">
      <a:dk1>
        <a:srgbClr val="000000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2024-07-29T05:05:06Z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